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1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5785-7807-4652-B3D8-AAEDBE8CAC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EE45-3163-4695-9CE6-1AF21F3F1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" y="0"/>
            <a:ext cx="10895798" cy="689499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21869" y="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B050"/>
                </a:solidFill>
              </a:rPr>
              <a:t>Welcome to Naval Science III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497" y="5555967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Senior Chief Findall</a:t>
            </a:r>
          </a:p>
        </p:txBody>
      </p:sp>
      <p:pic>
        <p:nvPicPr>
          <p:cNvPr id="5" name="anchors aweigh (navy)">
            <a:hlinkClick r:id="" action="ppaction://media"/>
            <a:extLst>
              <a:ext uri="{FF2B5EF4-FFF2-40B4-BE49-F238E27FC236}">
                <a16:creationId xmlns:a16="http://schemas.microsoft.com/office/drawing/2014/main" id="{82639E6B-4485-4E9C-9D38-D2D9AE120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0531" y="2168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82ABCF0-9F53-47AA-8FB8-5142D60C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7" y="0"/>
            <a:ext cx="7373178" cy="6896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2CAC3-3AFB-4206-B47B-4184C015DC53}"/>
              </a:ext>
            </a:extLst>
          </p:cNvPr>
          <p:cNvSpPr txBox="1"/>
          <p:nvPr/>
        </p:nvSpPr>
        <p:spPr>
          <a:xfrm>
            <a:off x="7818783" y="1748475"/>
            <a:ext cx="41131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My First Shore Duty, it took 11 years of sea duty to see what I was missing. </a:t>
            </a:r>
          </a:p>
        </p:txBody>
      </p:sp>
    </p:spTree>
    <p:extLst>
      <p:ext uri="{BB962C8B-B14F-4D97-AF65-F5344CB8AC3E}">
        <p14:creationId xmlns:p14="http://schemas.microsoft.com/office/powerpoint/2010/main" val="292636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26DFAA0D-60A4-4BF4-AC43-C8F73F909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2" y="-1"/>
            <a:ext cx="10289841" cy="7566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1FB72-B73A-4405-B1CC-4CF7BB0F324D}"/>
              </a:ext>
            </a:extLst>
          </p:cNvPr>
          <p:cNvSpPr txBox="1"/>
          <p:nvPr/>
        </p:nvSpPr>
        <p:spPr>
          <a:xfrm>
            <a:off x="802640" y="284480"/>
            <a:ext cx="1067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USS PINCKNEY (DDG 91)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59332-0449-4203-8367-78B7DBE64313}"/>
              </a:ext>
            </a:extLst>
          </p:cNvPr>
          <p:cNvSpPr txBox="1"/>
          <p:nvPr/>
        </p:nvSpPr>
        <p:spPr>
          <a:xfrm>
            <a:off x="1219200" y="5780042"/>
            <a:ext cx="894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Homeported in San Diego, California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B2E2B-3217-4419-95D2-7DE36195B1C8}"/>
              </a:ext>
            </a:extLst>
          </p:cNvPr>
          <p:cNvSpPr txBox="1"/>
          <p:nvPr/>
        </p:nvSpPr>
        <p:spPr>
          <a:xfrm>
            <a:off x="9136981" y="1484809"/>
            <a:ext cx="216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If you look Close, I’m standing Infront of Mount 51 (The big 5 inch Gun)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28A986-A74B-45B0-BAC4-085237BEEAD4}"/>
              </a:ext>
            </a:extLst>
          </p:cNvPr>
          <p:cNvCxnSpPr/>
          <p:nvPr/>
        </p:nvCxnSpPr>
        <p:spPr>
          <a:xfrm flipH="1">
            <a:off x="8892209" y="3032261"/>
            <a:ext cx="1020417" cy="11421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3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BDEDE-A0F0-4548-BF1B-4BF39094F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291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E82FB-8517-491B-9700-AA3AD85B8143}"/>
              </a:ext>
            </a:extLst>
          </p:cNvPr>
          <p:cNvSpPr txBox="1"/>
          <p:nvPr/>
        </p:nvSpPr>
        <p:spPr>
          <a:xfrm>
            <a:off x="1364974" y="5291542"/>
            <a:ext cx="894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Detachment San Diego, California</a:t>
            </a:r>
          </a:p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Training Ballistic Missile Defense to ships.</a:t>
            </a:r>
          </a:p>
        </p:txBody>
      </p:sp>
    </p:spTree>
    <p:extLst>
      <p:ext uri="{BB962C8B-B14F-4D97-AF65-F5344CB8AC3E}">
        <p14:creationId xmlns:p14="http://schemas.microsoft.com/office/powerpoint/2010/main" val="341762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66F8A3A-8B0D-498F-8075-C3CA151F7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7" y="-42241"/>
            <a:ext cx="6900241" cy="6900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F636D-1189-465C-B3D4-F17433DD8030}"/>
              </a:ext>
            </a:extLst>
          </p:cNvPr>
          <p:cNvSpPr txBox="1"/>
          <p:nvPr/>
        </p:nvSpPr>
        <p:spPr>
          <a:xfrm>
            <a:off x="8004313" y="1603513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Been teaching at Cleveland since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5158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1" y="3857163"/>
            <a:ext cx="3176339" cy="3000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9" y="3827110"/>
            <a:ext cx="2499352" cy="306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69" y="0"/>
            <a:ext cx="4704011" cy="3888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11" y="0"/>
            <a:ext cx="2499352" cy="388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000">
        <p:cut/>
      </p:transition>
    </mc:Choice>
    <mc:Fallback>
      <p:transition advTm="6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46320" cy="6872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1360" y="1676400"/>
            <a:ext cx="5323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 Humble Beginning In Florissant!</a:t>
            </a:r>
          </a:p>
        </p:txBody>
      </p:sp>
    </p:spTree>
    <p:extLst>
      <p:ext uri="{BB962C8B-B14F-4D97-AF65-F5344CB8AC3E}">
        <p14:creationId xmlns:p14="http://schemas.microsoft.com/office/powerpoint/2010/main" val="282230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10" y="0"/>
            <a:ext cx="4847590" cy="6910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" y="1393094"/>
            <a:ext cx="6532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The Start of the Adventure! Chicago in December!</a:t>
            </a:r>
          </a:p>
        </p:txBody>
      </p:sp>
    </p:spTree>
    <p:extLst>
      <p:ext uri="{BB962C8B-B14F-4D97-AF65-F5344CB8AC3E}">
        <p14:creationId xmlns:p14="http://schemas.microsoft.com/office/powerpoint/2010/main" val="11883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91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640" y="4287520"/>
            <a:ext cx="5300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This is how I saw the world. In a room that was always blue and 60 degrees cool.</a:t>
            </a:r>
          </a:p>
        </p:txBody>
      </p:sp>
    </p:spTree>
    <p:extLst>
      <p:ext uri="{BB962C8B-B14F-4D97-AF65-F5344CB8AC3E}">
        <p14:creationId xmlns:p14="http://schemas.microsoft.com/office/powerpoint/2010/main" val="165695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040"/>
            <a:ext cx="12163183" cy="5394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33680"/>
            <a:ext cx="9712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USS O’BRIEN (DD 975)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F6CC2-D2D1-4063-9C3A-567DBD668416}"/>
              </a:ext>
            </a:extLst>
          </p:cNvPr>
          <p:cNvSpPr txBox="1"/>
          <p:nvPr/>
        </p:nvSpPr>
        <p:spPr>
          <a:xfrm>
            <a:off x="1219200" y="5780042"/>
            <a:ext cx="894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Homeported in Yokosuka, Japan</a:t>
            </a:r>
          </a:p>
        </p:txBody>
      </p:sp>
    </p:spTree>
    <p:extLst>
      <p:ext uri="{BB962C8B-B14F-4D97-AF65-F5344CB8AC3E}">
        <p14:creationId xmlns:p14="http://schemas.microsoft.com/office/powerpoint/2010/main" val="24616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75143"/>
            <a:ext cx="12120880" cy="693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" y="518160"/>
            <a:ext cx="1122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USS INDEPENDENCE (CV 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5120" y="5191760"/>
            <a:ext cx="401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My only Carrier!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FE4DA-D36E-4821-9BE5-DF6A528A3B46}"/>
              </a:ext>
            </a:extLst>
          </p:cNvPr>
          <p:cNvSpPr txBox="1"/>
          <p:nvPr/>
        </p:nvSpPr>
        <p:spPr>
          <a:xfrm>
            <a:off x="1444487" y="5985897"/>
            <a:ext cx="894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Homeported in Yokosuka, Japan</a:t>
            </a:r>
          </a:p>
        </p:txBody>
      </p:sp>
    </p:spTree>
    <p:extLst>
      <p:ext uri="{BB962C8B-B14F-4D97-AF65-F5344CB8AC3E}">
        <p14:creationId xmlns:p14="http://schemas.microsoft.com/office/powerpoint/2010/main" val="73434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0" y="0"/>
            <a:ext cx="489238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15B188-50FD-4808-AEB9-DDACC9DF019B}"/>
              </a:ext>
            </a:extLst>
          </p:cNvPr>
          <p:cNvSpPr txBox="1"/>
          <p:nvPr/>
        </p:nvSpPr>
        <p:spPr>
          <a:xfrm>
            <a:off x="7553367" y="3483571"/>
            <a:ext cx="3127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Homeported in </a:t>
            </a:r>
          </a:p>
          <a:p>
            <a:pPr algn="ctr"/>
            <a:r>
              <a:rPr lang="en-US" sz="4000" dirty="0"/>
              <a:t>Mayport, Florida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D850BE1-7BFA-4C08-A55E-C2C5D852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12215" cy="30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560"/>
            <a:ext cx="12226411" cy="6543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640" y="284480"/>
            <a:ext cx="1067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USS </a:t>
            </a:r>
            <a:r>
              <a:rPr lang="en-US" sz="7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McINERNEY</a:t>
            </a:r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(FFG 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8320" y="4470400"/>
            <a:ext cx="617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Captured Drug Runner Boat </a:t>
            </a:r>
          </a:p>
          <a:p>
            <a:r>
              <a:rPr lang="en-US" dirty="0">
                <a:solidFill>
                  <a:schemeClr val="bg1"/>
                </a:solidFill>
              </a:rPr>
              <a:t>(6 Tons of pure Cocaine off the streets)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50560" y="4958080"/>
            <a:ext cx="2743200" cy="2336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98946D6-A813-41EE-976B-D880C30C2B7B}"/>
              </a:ext>
            </a:extLst>
          </p:cNvPr>
          <p:cNvSpPr txBox="1"/>
          <p:nvPr/>
        </p:nvSpPr>
        <p:spPr>
          <a:xfrm>
            <a:off x="1219200" y="5780042"/>
            <a:ext cx="894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Homeported in Mayport, Florida</a:t>
            </a:r>
          </a:p>
        </p:txBody>
      </p:sp>
    </p:spTree>
    <p:extLst>
      <p:ext uri="{BB962C8B-B14F-4D97-AF65-F5344CB8AC3E}">
        <p14:creationId xmlns:p14="http://schemas.microsoft.com/office/powerpoint/2010/main" val="5274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168</Words>
  <Application>Microsoft Office PowerPoint</Application>
  <PresentationFormat>Widescreen</PresentationFormat>
  <Paragraphs>23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Findall, Erik T.</dc:creator>
  <cp:lastModifiedBy>Erik Findall</cp:lastModifiedBy>
  <cp:revision>12</cp:revision>
  <dcterms:created xsi:type="dcterms:W3CDTF">2020-08-30T21:42:33Z</dcterms:created>
  <dcterms:modified xsi:type="dcterms:W3CDTF">2020-08-31T01:16:33Z</dcterms:modified>
</cp:coreProperties>
</file>